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6" r:id="rId2"/>
    <p:sldId id="280" r:id="rId3"/>
    <p:sldId id="287" r:id="rId4"/>
    <p:sldId id="286" r:id="rId5"/>
    <p:sldId id="288" r:id="rId6"/>
    <p:sldId id="282" r:id="rId7"/>
    <p:sldId id="257" r:id="rId8"/>
    <p:sldId id="258" r:id="rId9"/>
    <p:sldId id="259" r:id="rId10"/>
    <p:sldId id="260" r:id="rId11"/>
    <p:sldId id="283" r:id="rId12"/>
    <p:sldId id="262" r:id="rId13"/>
    <p:sldId id="284" r:id="rId14"/>
    <p:sldId id="264" r:id="rId15"/>
    <p:sldId id="265" r:id="rId16"/>
    <p:sldId id="290" r:id="rId17"/>
    <p:sldId id="291" r:id="rId18"/>
    <p:sldId id="292" r:id="rId19"/>
    <p:sldId id="261" r:id="rId20"/>
    <p:sldId id="293" r:id="rId21"/>
    <p:sldId id="274" r:id="rId22"/>
    <p:sldId id="275" r:id="rId23"/>
  </p:sldIdLst>
  <p:sldSz cx="12192000" cy="6858000"/>
  <p:notesSz cx="6858000" cy="9144000"/>
  <p:embeddedFontLst>
    <p:embeddedFont>
      <p:font typeface="Aparajita" panose="020206030504050203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38F99-307E-405E-92C9-C658C4C90007}" type="datetimeFigureOut">
              <a:rPr lang="en-AU" smtClean="0"/>
              <a:t>02/10/2021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98DF8-31BE-497D-A1BB-CF6EA9BDCE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42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61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700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205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4212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D0D27D-9FFB-485A-A68D-AA00FEF16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1038" y="2846388"/>
            <a:ext cx="2574925" cy="1719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0FEF9-3224-4802-9C44-6E75C030F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2" y="144441"/>
            <a:ext cx="1714528" cy="2445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11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635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743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567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0015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969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60D63-89E2-4BEA-8DE8-02754F8E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5DCCB-8E58-4F17-B659-4A70DCE5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21150-844E-4F57-A769-46832342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238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884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560F16-FB7F-4C1C-BAEF-A6B777D8186B}" type="datetimeFigureOut">
              <a:rPr lang="en-SG" smtClean="0"/>
              <a:t>2/10/2021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86D7DA9-C40A-4D4E-BBD0-A092BCC26A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367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3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meditation.com.au/" TargetMode="External"/><Relationship Id="rId2" Type="http://schemas.openxmlformats.org/officeDocument/2006/relationships/hyperlink" Target="https://www.freemeditation.com.au/subscribemc/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220058-3FCE-496E-ADF2-D8A6961F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93F809-7E50-4AAD-8E26-878207931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2F5CBE-1AD9-4146-BD3D-BC483CB1D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758952"/>
            <a:ext cx="7319175" cy="3566160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rgbClr val="FF0000"/>
                </a:solidFill>
              </a:rPr>
              <a:t>SAHAJA</a:t>
            </a:r>
            <a:r>
              <a:rPr lang="en-SG" dirty="0"/>
              <a:t> </a:t>
            </a:r>
            <a:r>
              <a:rPr lang="en-SG" dirty="0">
                <a:solidFill>
                  <a:srgbClr val="FFC000"/>
                </a:solidFill>
              </a:rPr>
              <a:t>YOGA</a:t>
            </a:r>
            <a:r>
              <a:rPr lang="en-SG" dirty="0"/>
              <a:t> </a:t>
            </a:r>
            <a:r>
              <a:rPr lang="en-SG" dirty="0">
                <a:solidFill>
                  <a:srgbClr val="92D050"/>
                </a:solidFill>
              </a:rPr>
              <a:t>MEDITATION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7C4EC-F49E-4A9A-B5D0-3548B5D59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4" y="4455620"/>
            <a:ext cx="7321946" cy="1143000"/>
          </a:xfrm>
        </p:spPr>
        <p:txBody>
          <a:bodyPr>
            <a:normAutofit/>
          </a:bodyPr>
          <a:lstStyle/>
          <a:p>
            <a:pPr lvl="1"/>
            <a:r>
              <a:rPr lang="en-SG" dirty="0">
                <a:solidFill>
                  <a:srgbClr val="FF0000"/>
                </a:solidFill>
              </a:rPr>
              <a:t>WELCOME!</a:t>
            </a:r>
          </a:p>
        </p:txBody>
      </p:sp>
      <p:pic>
        <p:nvPicPr>
          <p:cNvPr id="7" name="Graphic 6" descr="Candle">
            <a:extLst>
              <a:ext uri="{FF2B5EF4-FFF2-40B4-BE49-F238E27FC236}">
                <a16:creationId xmlns:a16="http://schemas.microsoft.com/office/drawing/2014/main" id="{3AEC6DA3-76F4-4BA3-A16A-FF886B130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9C5090-7D25-41E3-A6D3-CCAEE505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BF8809-0DAC-41E5-A212-ACB4A01B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BED198-8C80-4914-B789-AA277C95D86F}"/>
              </a:ext>
            </a:extLst>
          </p:cNvPr>
          <p:cNvSpPr txBox="1">
            <a:spLocks/>
          </p:cNvSpPr>
          <p:nvPr/>
        </p:nvSpPr>
        <p:spPr>
          <a:xfrm>
            <a:off x="2662221" y="5698519"/>
            <a:ext cx="7321946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SG" sz="3600" dirty="0">
                <a:solidFill>
                  <a:srgbClr val="FF0000"/>
                </a:solidFill>
              </a:rPr>
              <a:t>www.freemeditation.com.au</a:t>
            </a:r>
          </a:p>
        </p:txBody>
      </p:sp>
    </p:spTree>
    <p:extLst>
      <p:ext uri="{BB962C8B-B14F-4D97-AF65-F5344CB8AC3E}">
        <p14:creationId xmlns:p14="http://schemas.microsoft.com/office/powerpoint/2010/main" val="4047432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13C52C-0FDE-494B-AD9D-321C03933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9D5F77C-714B-4BD5-AC75-BD43CD3197AA}"/>
              </a:ext>
            </a:extLst>
          </p:cNvPr>
          <p:cNvGrpSpPr/>
          <p:nvPr/>
        </p:nvGrpSpPr>
        <p:grpSpPr>
          <a:xfrm>
            <a:off x="737118" y="3256384"/>
            <a:ext cx="3331029" cy="2133597"/>
            <a:chOff x="737118" y="3256384"/>
            <a:chExt cx="3331029" cy="21335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C4B86D-49B7-4913-BB93-C3A83180BAC0}"/>
                </a:ext>
              </a:extLst>
            </p:cNvPr>
            <p:cNvSpPr txBox="1"/>
            <p:nvPr/>
          </p:nvSpPr>
          <p:spPr>
            <a:xfrm>
              <a:off x="737118" y="3256384"/>
              <a:ext cx="33310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Return the right hand back on your upper stomach on the left side below the ribs and say confidently 10 times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91B6EB-D447-4915-8550-27B2A30DB7C8}"/>
                </a:ext>
              </a:extLst>
            </p:cNvPr>
            <p:cNvSpPr/>
            <p:nvPr/>
          </p:nvSpPr>
          <p:spPr>
            <a:xfrm>
              <a:off x="737118" y="4466651"/>
              <a:ext cx="317785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I am my own Master”</a:t>
              </a:r>
            </a:p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I am my own Guru”</a:t>
              </a:r>
              <a:endParaRPr lang="en-AU" dirty="0">
                <a:solidFill>
                  <a:schemeClr val="accent2"/>
                </a:solidFill>
              </a:endParaRPr>
            </a:p>
            <a:p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58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08D315-01F1-464D-BF4D-599A9DBDE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F271E7-2AA4-4892-BC96-4F3A33F536BB}"/>
              </a:ext>
            </a:extLst>
          </p:cNvPr>
          <p:cNvGrpSpPr/>
          <p:nvPr/>
        </p:nvGrpSpPr>
        <p:grpSpPr>
          <a:xfrm>
            <a:off x="737118" y="3256384"/>
            <a:ext cx="3097763" cy="1411641"/>
            <a:chOff x="737118" y="3256384"/>
            <a:chExt cx="3097763" cy="14116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76F2ED-530A-4654-9A19-59245F08AF44}"/>
                </a:ext>
              </a:extLst>
            </p:cNvPr>
            <p:cNvSpPr txBox="1"/>
            <p:nvPr/>
          </p:nvSpPr>
          <p:spPr>
            <a:xfrm>
              <a:off x="737118" y="3256384"/>
              <a:ext cx="30977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Return right hand on your heart. Say confidently twelve times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E3C5F5-E41F-48EA-BB82-53137BDEA37D}"/>
                </a:ext>
              </a:extLst>
            </p:cNvPr>
            <p:cNvSpPr/>
            <p:nvPr/>
          </p:nvSpPr>
          <p:spPr>
            <a:xfrm>
              <a:off x="737118" y="4298693"/>
              <a:ext cx="24892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I am the spirit”</a:t>
              </a:r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10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EF5E26-0EC5-41CB-9843-7932385F2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9E847C-105D-44D8-A7FC-BD671B69E796}"/>
              </a:ext>
            </a:extLst>
          </p:cNvPr>
          <p:cNvGrpSpPr/>
          <p:nvPr/>
        </p:nvGrpSpPr>
        <p:grpSpPr>
          <a:xfrm>
            <a:off x="737118" y="3256384"/>
            <a:ext cx="3097763" cy="1719555"/>
            <a:chOff x="737118" y="3256384"/>
            <a:chExt cx="3097763" cy="17195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562024-FC1D-406B-8EFE-18C9D3EC35E4}"/>
                </a:ext>
              </a:extLst>
            </p:cNvPr>
            <p:cNvSpPr txBox="1"/>
            <p:nvPr/>
          </p:nvSpPr>
          <p:spPr>
            <a:xfrm>
              <a:off x="737118" y="3256384"/>
              <a:ext cx="3097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Right hand on the left side where shoulder meets the neck. Turn the head slightly to the right and say sixteen times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70350E-117E-41D8-BAAA-006B8C7974C7}"/>
                </a:ext>
              </a:extLst>
            </p:cNvPr>
            <p:cNvSpPr/>
            <p:nvPr/>
          </p:nvSpPr>
          <p:spPr>
            <a:xfrm>
              <a:off x="737118" y="4606607"/>
              <a:ext cx="2537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I am not guilty”</a:t>
              </a:r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470439-7637-4DA8-BADB-41EC98EB7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89ACB8-9ACF-45D5-B6E5-03C85E5C1321}"/>
              </a:ext>
            </a:extLst>
          </p:cNvPr>
          <p:cNvGrpSpPr/>
          <p:nvPr/>
        </p:nvGrpSpPr>
        <p:grpSpPr>
          <a:xfrm>
            <a:off x="737118" y="3256384"/>
            <a:ext cx="3097763" cy="2273553"/>
            <a:chOff x="737118" y="3256384"/>
            <a:chExt cx="3097763" cy="22735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F4CE62-0A7F-49DC-AFA0-17D99D1E5C41}"/>
                </a:ext>
              </a:extLst>
            </p:cNvPr>
            <p:cNvSpPr txBox="1"/>
            <p:nvPr/>
          </p:nvSpPr>
          <p:spPr>
            <a:xfrm>
              <a:off x="737118" y="3256384"/>
              <a:ext cx="3097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 your right hand across the forehead, gently grasping the temples, and say from the heart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8C98B2-7C57-4771-8F62-CAC3F6BC094B}"/>
                </a:ext>
              </a:extLst>
            </p:cNvPr>
            <p:cNvSpPr/>
            <p:nvPr/>
          </p:nvSpPr>
          <p:spPr>
            <a:xfrm>
              <a:off x="737118" y="4606607"/>
              <a:ext cx="28619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I forgive everyone”</a:t>
              </a:r>
            </a:p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I forgive myself”</a:t>
              </a:r>
              <a:endParaRPr lang="en-AU" dirty="0">
                <a:solidFill>
                  <a:schemeClr val="accent2"/>
                </a:solidFill>
              </a:endParaRPr>
            </a:p>
            <a:p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60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B08DE2-8E4B-4D7C-A542-5E68293C1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A83D56-5EE0-428C-A4AB-9D0862BEC061}"/>
              </a:ext>
            </a:extLst>
          </p:cNvPr>
          <p:cNvGrpSpPr/>
          <p:nvPr/>
        </p:nvGrpSpPr>
        <p:grpSpPr>
          <a:xfrm>
            <a:off x="669662" y="3106482"/>
            <a:ext cx="3295236" cy="3014166"/>
            <a:chOff x="737118" y="3256384"/>
            <a:chExt cx="3097763" cy="30141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6BEFDE-8D29-4EDD-B206-B508DC7E652A}"/>
                </a:ext>
              </a:extLst>
            </p:cNvPr>
            <p:cNvSpPr txBox="1"/>
            <p:nvPr/>
          </p:nvSpPr>
          <p:spPr>
            <a:xfrm>
              <a:off x="737118" y="3256384"/>
              <a:ext cx="30977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 your right hand on the back of your head and tilt the head slightly upwards towards the sky and say for your own satisfaction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921AD-6B74-4FAF-AFD7-BD97B05FCA94}"/>
                </a:ext>
              </a:extLst>
            </p:cNvPr>
            <p:cNvSpPr/>
            <p:nvPr/>
          </p:nvSpPr>
          <p:spPr>
            <a:xfrm>
              <a:off x="737119" y="4793222"/>
              <a:ext cx="282717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please forgive me for any mistakes that I may have made against my spirit”</a:t>
              </a:r>
              <a:endParaRPr lang="en-AU" dirty="0">
                <a:solidFill>
                  <a:schemeClr val="accent2"/>
                </a:solidFill>
              </a:endParaRPr>
            </a:p>
            <a:p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29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CC0E4B-0E89-4FDA-9242-5F815707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F3B0FC4-BD80-4700-B940-1128BA8330E5}"/>
              </a:ext>
            </a:extLst>
          </p:cNvPr>
          <p:cNvGrpSpPr/>
          <p:nvPr/>
        </p:nvGrpSpPr>
        <p:grpSpPr>
          <a:xfrm>
            <a:off x="737118" y="2799183"/>
            <a:ext cx="3097763" cy="2768079"/>
            <a:chOff x="737118" y="3256384"/>
            <a:chExt cx="3097763" cy="27680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B5CC4F-5953-4714-B085-1B9A4D4507A4}"/>
                </a:ext>
              </a:extLst>
            </p:cNvPr>
            <p:cNvSpPr txBox="1"/>
            <p:nvPr/>
          </p:nvSpPr>
          <p:spPr>
            <a:xfrm>
              <a:off x="737118" y="3256384"/>
              <a:ext cx="30977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Stretch the fingers of your right palm. Place the centre of your palm on the top of your head on the fontanel area, slowly rotate clockwise and ask seven times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F6703B-B959-45D2-8A8B-C3E4C4DCD328}"/>
                </a:ext>
              </a:extLst>
            </p:cNvPr>
            <p:cNvSpPr/>
            <p:nvPr/>
          </p:nvSpPr>
          <p:spPr>
            <a:xfrm>
              <a:off x="737119" y="5101133"/>
              <a:ext cx="28271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please give me my Self Realisation”</a:t>
              </a:r>
              <a:endParaRPr lang="en-AU" dirty="0">
                <a:solidFill>
                  <a:schemeClr val="accent2"/>
                </a:solidFill>
              </a:endParaRPr>
            </a:p>
            <a:p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22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FEE8D-C8A4-46CA-A86F-C81E5C112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6D74-5DE3-4175-AF88-9E52D79B5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2" y="144441"/>
            <a:ext cx="1714528" cy="2445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16170-3821-4004-A18B-43C830CB2EDE}"/>
              </a:ext>
            </a:extLst>
          </p:cNvPr>
          <p:cNvSpPr/>
          <p:nvPr/>
        </p:nvSpPr>
        <p:spPr>
          <a:xfrm>
            <a:off x="489209" y="2867598"/>
            <a:ext cx="33136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Put your hands back in your lap</a:t>
            </a:r>
          </a:p>
          <a:p>
            <a:endParaRPr lang="en-AU" dirty="0">
              <a:solidFill>
                <a:schemeClr val="accent2"/>
              </a:solidFill>
            </a:endParaRPr>
          </a:p>
          <a:p>
            <a:r>
              <a:rPr lang="en-AU" dirty="0">
                <a:solidFill>
                  <a:schemeClr val="accent2"/>
                </a:solidFill>
              </a:rPr>
              <a:t>Take your attention above your head and enjoy the mental silence inside.</a:t>
            </a:r>
          </a:p>
          <a:p>
            <a:endParaRPr lang="en-AU" dirty="0">
              <a:solidFill>
                <a:schemeClr val="accent2"/>
              </a:solidFill>
            </a:endParaRPr>
          </a:p>
          <a:p>
            <a:r>
              <a:rPr lang="en-AU" dirty="0">
                <a:solidFill>
                  <a:schemeClr val="accent2"/>
                </a:solidFill>
              </a:rPr>
              <a:t>If any thoughts come into your head just say</a:t>
            </a:r>
            <a:r>
              <a:rPr lang="en-AU" b="1" dirty="0">
                <a:solidFill>
                  <a:schemeClr val="accent2"/>
                </a:solidFill>
              </a:rPr>
              <a:t> I forgive, I forgive </a:t>
            </a:r>
            <a:r>
              <a:rPr lang="en-AU" dirty="0">
                <a:solidFill>
                  <a:schemeClr val="accent2"/>
                </a:solidFill>
              </a:rPr>
              <a:t>and watch them go away..</a:t>
            </a:r>
          </a:p>
        </p:txBody>
      </p:sp>
    </p:spTree>
    <p:extLst>
      <p:ext uri="{BB962C8B-B14F-4D97-AF65-F5344CB8AC3E}">
        <p14:creationId xmlns:p14="http://schemas.microsoft.com/office/powerpoint/2010/main" val="5272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CC0E4B-0E89-4FDA-9242-5F815707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06825"/>
            <a:ext cx="6388080" cy="63880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F3B0FC4-BD80-4700-B940-1128BA8330E5}"/>
              </a:ext>
            </a:extLst>
          </p:cNvPr>
          <p:cNvGrpSpPr/>
          <p:nvPr/>
        </p:nvGrpSpPr>
        <p:grpSpPr>
          <a:xfrm>
            <a:off x="706121" y="206825"/>
            <a:ext cx="9850256" cy="6370317"/>
            <a:chOff x="737118" y="749267"/>
            <a:chExt cx="9850256" cy="63703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B5CC4F-5953-4714-B085-1B9A4D4507A4}"/>
                </a:ext>
              </a:extLst>
            </p:cNvPr>
            <p:cNvSpPr txBox="1"/>
            <p:nvPr/>
          </p:nvSpPr>
          <p:spPr>
            <a:xfrm>
              <a:off x="7489611" y="749267"/>
              <a:ext cx="30977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Take your right hand and hold it a few inches above your head and see if you can feel any coolness or heat coming out of your head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F6703B-B959-45D2-8A8B-C3E4C4DCD328}"/>
                </a:ext>
              </a:extLst>
            </p:cNvPr>
            <p:cNvSpPr/>
            <p:nvPr/>
          </p:nvSpPr>
          <p:spPr>
            <a:xfrm>
              <a:off x="737118" y="4811260"/>
              <a:ext cx="282717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Move your hand around and try and feel any sensation and hold your hand in that position.</a:t>
              </a:r>
            </a:p>
            <a:p>
              <a:endParaRPr lang="en-AU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Put your attention where your hand is..</a:t>
              </a:r>
              <a:endParaRPr lang="en-AU" dirty="0">
                <a:solidFill>
                  <a:schemeClr val="accent2"/>
                </a:solidFill>
              </a:endParaRPr>
            </a:p>
            <a:p>
              <a:endParaRPr lang="en-AU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45C3B32-9691-4FC8-9F1A-9329CCF005AC}"/>
              </a:ext>
            </a:extLst>
          </p:cNvPr>
          <p:cNvCxnSpPr/>
          <p:nvPr/>
        </p:nvCxnSpPr>
        <p:spPr>
          <a:xfrm>
            <a:off x="6963508" y="0"/>
            <a:ext cx="0" cy="7174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90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FEE8D-C8A4-46CA-A86F-C81E5C112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6D74-5DE3-4175-AF88-9E52D79B5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2" y="144441"/>
            <a:ext cx="1714528" cy="2445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16170-3821-4004-A18B-43C830CB2EDE}"/>
              </a:ext>
            </a:extLst>
          </p:cNvPr>
          <p:cNvSpPr/>
          <p:nvPr/>
        </p:nvSpPr>
        <p:spPr>
          <a:xfrm>
            <a:off x="489209" y="3363544"/>
            <a:ext cx="3313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Put your hands back in your lap</a:t>
            </a:r>
          </a:p>
          <a:p>
            <a:endParaRPr lang="en-AU" dirty="0">
              <a:solidFill>
                <a:schemeClr val="accent2"/>
              </a:solidFill>
            </a:endParaRPr>
          </a:p>
          <a:p>
            <a:r>
              <a:rPr lang="en-AU" dirty="0">
                <a:solidFill>
                  <a:schemeClr val="accent2"/>
                </a:solidFill>
              </a:rPr>
              <a:t>And try and feel again using your left hand</a:t>
            </a:r>
          </a:p>
        </p:txBody>
      </p:sp>
    </p:spTree>
    <p:extLst>
      <p:ext uri="{BB962C8B-B14F-4D97-AF65-F5344CB8AC3E}">
        <p14:creationId xmlns:p14="http://schemas.microsoft.com/office/powerpoint/2010/main" val="34665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9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1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5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55139-81C4-461C-B037-0A7333ABB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65" y="905933"/>
            <a:ext cx="6552673" cy="50397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312756-0C7A-4A23-81B8-3453B6033C2F}"/>
              </a:ext>
            </a:extLst>
          </p:cNvPr>
          <p:cNvSpPr/>
          <p:nvPr/>
        </p:nvSpPr>
        <p:spPr>
          <a:xfrm>
            <a:off x="458724" y="524312"/>
            <a:ext cx="2827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Meditate…</a:t>
            </a:r>
          </a:p>
        </p:txBody>
      </p:sp>
      <p:pic>
        <p:nvPicPr>
          <p:cNvPr id="3" name="07 - Chaitanya">
            <a:hlinkClick r:id="" action="ppaction://media"/>
            <a:extLst>
              <a:ext uri="{FF2B5EF4-FFF2-40B4-BE49-F238E27FC236}">
                <a16:creationId xmlns:a16="http://schemas.microsoft.com/office/drawing/2014/main" id="{35BF0838-6551-4A37-A2DB-D3FE16B98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265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72DFA6-AE39-4178-80E5-85C05B374E4B}"/>
              </a:ext>
            </a:extLst>
          </p:cNvPr>
          <p:cNvSpPr/>
          <p:nvPr/>
        </p:nvSpPr>
        <p:spPr>
          <a:xfrm>
            <a:off x="4584750" y="0"/>
            <a:ext cx="1668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FE9DD1-2E13-48BC-8CF9-F7774CCD9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28" y="-424161"/>
            <a:ext cx="4777222" cy="7282161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276B2A-4066-4F69-B2AC-8B5CD51E0FAA}"/>
              </a:ext>
            </a:extLst>
          </p:cNvPr>
          <p:cNvSpPr/>
          <p:nvPr/>
        </p:nvSpPr>
        <p:spPr>
          <a:xfrm>
            <a:off x="4751612" y="0"/>
            <a:ext cx="737626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6F8DC8-6C1A-4BB0-9761-EA162893B03B}"/>
              </a:ext>
            </a:extLst>
          </p:cNvPr>
          <p:cNvSpPr/>
          <p:nvPr/>
        </p:nvSpPr>
        <p:spPr>
          <a:xfrm>
            <a:off x="1211713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769F2-4307-41CE-B427-5890A28F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013" y="1100464"/>
            <a:ext cx="6470704" cy="6333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Shri Mataji Nirmala Devi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FDD5A-CB79-42D3-B169-D5581DE15CB7}"/>
              </a:ext>
            </a:extLst>
          </p:cNvPr>
          <p:cNvSpPr txBox="1"/>
          <p:nvPr/>
        </p:nvSpPr>
        <p:spPr>
          <a:xfrm>
            <a:off x="-96228" y="6488668"/>
            <a:ext cx="278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Shri Mataji Nirmala Devi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912FD1-48A7-4808-9EEC-DC6FCAA7E834}"/>
              </a:ext>
            </a:extLst>
          </p:cNvPr>
          <p:cNvSpPr/>
          <p:nvPr/>
        </p:nvSpPr>
        <p:spPr>
          <a:xfrm>
            <a:off x="5362013" y="180976"/>
            <a:ext cx="1906612" cy="6333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</a:pPr>
            <a:r>
              <a:rPr lang="en-US" sz="41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Founder</a:t>
            </a:r>
            <a:endParaRPr lang="en-AU" sz="41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BE711-4F58-45C6-89BC-C63DC1D0BB3D}"/>
              </a:ext>
            </a:extLst>
          </p:cNvPr>
          <p:cNvSpPr/>
          <p:nvPr/>
        </p:nvSpPr>
        <p:spPr>
          <a:xfrm>
            <a:off x="5458417" y="191481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FFFF"/>
                </a:solidFill>
              </a:rPr>
              <a:t>Founded Sahaja Yoga Meditation in 1970 in India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FFFF"/>
                </a:solidFill>
              </a:rPr>
              <a:t>She has given this knowledge free of cost to the whole world 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FFFF"/>
                </a:solidFill>
              </a:rPr>
              <a:t>Sahaja Yoga is now practiced in more than 150 countries.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5694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vase of flowers on a table&#10;&#10;Description automatically generated">
            <a:extLst>
              <a:ext uri="{FF2B5EF4-FFF2-40B4-BE49-F238E27FC236}">
                <a16:creationId xmlns:a16="http://schemas.microsoft.com/office/drawing/2014/main" id="{1B1EE80C-B4F6-415F-AF44-045DC6D9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51" y="905933"/>
            <a:ext cx="8002902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95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1C4D-B798-49F9-8E4F-7114D292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What's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0ADBA-A8EE-4E71-9031-F19323F6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spc="2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200" dirty="0">
                <a:solidFill>
                  <a:schemeClr val="tx2"/>
                </a:solidFill>
              </a:rPr>
              <a:t>Meditate daily at home using shared guidelines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200" dirty="0">
                <a:solidFill>
                  <a:schemeClr val="tx2"/>
                </a:solidFill>
              </a:rPr>
              <a:t>Register </a:t>
            </a:r>
            <a:r>
              <a:rPr lang="en-US" sz="2400" spc="200" dirty="0">
                <a:solidFill>
                  <a:schemeClr val="tx2"/>
                </a:solidFill>
                <a:hlinkClick r:id="rId2"/>
              </a:rPr>
              <a:t>here</a:t>
            </a:r>
            <a:r>
              <a:rPr lang="en-US" sz="2400" spc="200" dirty="0">
                <a:solidFill>
                  <a:schemeClr val="tx2"/>
                </a:solidFill>
              </a:rPr>
              <a:t> if haven’t done before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200" dirty="0">
                <a:solidFill>
                  <a:schemeClr val="tx2"/>
                </a:solidFill>
              </a:rPr>
              <a:t>Visit our website on </a:t>
            </a:r>
            <a:r>
              <a:rPr lang="en-US" sz="2400" spc="200" dirty="0">
                <a:solidFill>
                  <a:schemeClr val="tx2"/>
                </a:solidFill>
                <a:hlinkClick r:id="rId3"/>
              </a:rPr>
              <a:t>www.freemeditation.com.au</a:t>
            </a:r>
            <a:r>
              <a:rPr lang="en-US" sz="2400" spc="200" dirty="0">
                <a:solidFill>
                  <a:schemeClr val="tx2"/>
                </a:solidFill>
              </a:rPr>
              <a:t> for more information and daily meditation webcasts </a:t>
            </a:r>
          </a:p>
        </p:txBody>
      </p:sp>
    </p:spTree>
    <p:extLst>
      <p:ext uri="{BB962C8B-B14F-4D97-AF65-F5344CB8AC3E}">
        <p14:creationId xmlns:p14="http://schemas.microsoft.com/office/powerpoint/2010/main" val="368742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B3410-F8FD-4AA4-A879-2428A464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289" y="5442585"/>
            <a:ext cx="6789419" cy="887730"/>
          </a:xfrm>
        </p:spPr>
        <p:txBody>
          <a:bodyPr/>
          <a:lstStyle/>
          <a:p>
            <a:pPr algn="ctr"/>
            <a:r>
              <a:rPr lang="en-SG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FE645-DD3A-4610-8C32-AD6160B8F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290" y="805815"/>
            <a:ext cx="6789420" cy="4636770"/>
          </a:xfrm>
          <a:prstGeom prst="rect">
            <a:avLst/>
          </a:prstGeom>
        </p:spPr>
      </p:pic>
      <p:pic>
        <p:nvPicPr>
          <p:cNvPr id="5" name="Flight of a Butterfly - Russian Music">
            <a:hlinkClick r:id="" action="ppaction://media"/>
            <a:extLst>
              <a:ext uri="{FF2B5EF4-FFF2-40B4-BE49-F238E27FC236}">
                <a16:creationId xmlns:a16="http://schemas.microsoft.com/office/drawing/2014/main" id="{C1B987D2-38E8-49F5-8826-AEB468801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72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9E7E83-13CA-4488-A933-3A5B28049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0498" y="-104777"/>
            <a:ext cx="4781153" cy="643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0F624F-B3D2-4ECE-9125-552B8C981636}"/>
              </a:ext>
            </a:extLst>
          </p:cNvPr>
          <p:cNvSpPr txBox="1"/>
          <p:nvPr/>
        </p:nvSpPr>
        <p:spPr>
          <a:xfrm>
            <a:off x="0" y="2630659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i="1" dirty="0">
                <a:latin typeface="Aparajita" panose="020B0502040204020203" pitchFamily="18" charset="0"/>
                <a:cs typeface="Aparajita" panose="020B0502040204020203" pitchFamily="18" charset="0"/>
              </a:rPr>
              <a:t>Shri Mataji Nirmala Devi (Nirmala Srivastava), founder of Sahaja Yoga Meditation in 1970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2B0DE-13B3-4139-A749-2744F45BF651}"/>
              </a:ext>
            </a:extLst>
          </p:cNvPr>
          <p:cNvSpPr txBox="1"/>
          <p:nvPr/>
        </p:nvSpPr>
        <p:spPr>
          <a:xfrm>
            <a:off x="8536056" y="377483"/>
            <a:ext cx="354809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b="1" i="1" dirty="0">
                <a:latin typeface="Aparajita" panose="020B0502040204020203" pitchFamily="18" charset="0"/>
                <a:cs typeface="Aparajita" panose="020B0502040204020203" pitchFamily="18" charset="0"/>
              </a:rPr>
              <a:t>Experience a state called thoughtless awareness- go beyond the mind and feel connected to the power/energy around you. This is true meditation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DA5681-A0BC-49DD-9E29-D0113122F2D5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6668088" y="792982"/>
            <a:ext cx="1867968" cy="16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0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haja Yoga kundalini awakening and chakra correspondence-T1PeEDwE4F8">
            <a:hlinkClick r:id="" action="ppaction://media"/>
            <a:extLst>
              <a:ext uri="{FF2B5EF4-FFF2-40B4-BE49-F238E27FC236}">
                <a16:creationId xmlns:a16="http://schemas.microsoft.com/office/drawing/2014/main" id="{A5412B89-5FAA-4AFD-A275-6D7CC30F0A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122" r="16666"/>
          <a:stretch/>
        </p:blipFill>
        <p:spPr>
          <a:xfrm>
            <a:off x="2805259" y="738104"/>
            <a:ext cx="6581481" cy="55913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FC2D66-5ED5-4A5D-AF0D-61557CF7F407}"/>
              </a:ext>
            </a:extLst>
          </p:cNvPr>
          <p:cNvSpPr txBox="1">
            <a:spLocks/>
          </p:cNvSpPr>
          <p:nvPr/>
        </p:nvSpPr>
        <p:spPr>
          <a:xfrm>
            <a:off x="2105024" y="19050"/>
            <a:ext cx="7981950" cy="817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Subtle System Science  </a:t>
            </a:r>
          </a:p>
        </p:txBody>
      </p:sp>
    </p:spTree>
    <p:extLst>
      <p:ext uri="{BB962C8B-B14F-4D97-AF65-F5344CB8AC3E}">
        <p14:creationId xmlns:p14="http://schemas.microsoft.com/office/powerpoint/2010/main" val="13920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A210-420D-4449-8D07-593DE623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Self- </a:t>
            </a:r>
            <a:r>
              <a:rPr lang="en-US" sz="8000" dirty="0" err="1">
                <a:solidFill>
                  <a:srgbClr val="FF0000"/>
                </a:solidFill>
              </a:rPr>
              <a:t>Realisation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2D704-EEA2-4E61-B235-DC023DAF3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565" y="234960"/>
            <a:ext cx="6388080" cy="638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1747B-FA01-45D4-B569-7F0626101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-153352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8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FEE8D-C8A4-46CA-A86F-C81E5C112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23FA30-23B6-4A2C-8114-E3D3C49C050E}"/>
              </a:ext>
            </a:extLst>
          </p:cNvPr>
          <p:cNvSpPr txBox="1"/>
          <p:nvPr/>
        </p:nvSpPr>
        <p:spPr>
          <a:xfrm>
            <a:off x="737118" y="3256384"/>
            <a:ext cx="3097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remove your footwear</a:t>
            </a:r>
          </a:p>
          <a:p>
            <a:endParaRPr lang="en-A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A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Take of your glasses and</a:t>
            </a:r>
          </a:p>
          <a:p>
            <a:endParaRPr lang="en-A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A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Sit comfortably with your hands in your lap, palms facing upwards.</a:t>
            </a:r>
            <a:br>
              <a:rPr lang="en-A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A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B06D74-5DE3-4175-AF88-9E52D79B5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2" y="144441"/>
            <a:ext cx="1714528" cy="2445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984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E9B95-EC46-4736-A1D5-73D6613DA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F4DEA92-3547-49DB-9A12-EBB495E065C9}"/>
              </a:ext>
            </a:extLst>
          </p:cNvPr>
          <p:cNvGrpSpPr/>
          <p:nvPr/>
        </p:nvGrpSpPr>
        <p:grpSpPr>
          <a:xfrm>
            <a:off x="737118" y="3256384"/>
            <a:ext cx="3097763" cy="1477328"/>
            <a:chOff x="737118" y="3256384"/>
            <a:chExt cx="3097763" cy="1477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0DEF1A-FBD8-494C-9DEF-DE5863FA97B0}"/>
                </a:ext>
              </a:extLst>
            </p:cNvPr>
            <p:cNvSpPr txBox="1"/>
            <p:nvPr/>
          </p:nvSpPr>
          <p:spPr>
            <a:xfrm>
              <a:off x="737118" y="3256384"/>
              <a:ext cx="30977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With your right hand on your heart. Ask your Motherly (Kundalini) energy three times.</a:t>
              </a:r>
              <a:b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b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endParaRPr lang="en-A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D020CD-B68A-41B6-955A-A9235312B0D8}"/>
                </a:ext>
              </a:extLst>
            </p:cNvPr>
            <p:cNvSpPr/>
            <p:nvPr/>
          </p:nvSpPr>
          <p:spPr>
            <a:xfrm>
              <a:off x="737118" y="4298693"/>
              <a:ext cx="25925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am I the spirit?”</a:t>
              </a:r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78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984CE-F750-494C-A8EC-62AF546B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B31A9-1C71-4283-89A2-2D84201BA9C5}"/>
              </a:ext>
            </a:extLst>
          </p:cNvPr>
          <p:cNvGrpSpPr/>
          <p:nvPr/>
        </p:nvGrpSpPr>
        <p:grpSpPr>
          <a:xfrm>
            <a:off x="737118" y="3256384"/>
            <a:ext cx="3213893" cy="1411641"/>
            <a:chOff x="737118" y="3256384"/>
            <a:chExt cx="3213893" cy="14116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63935E-26FD-44DC-A7D0-79A7C5BDC664}"/>
                </a:ext>
              </a:extLst>
            </p:cNvPr>
            <p:cNvSpPr txBox="1"/>
            <p:nvPr/>
          </p:nvSpPr>
          <p:spPr>
            <a:xfrm>
              <a:off x="737118" y="3256384"/>
              <a:ext cx="30977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Right hand on your upper stomach on the left side, just below the ribs, ask three times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8E05B3-BA76-43AF-AAEC-C4FC57E8FAB9}"/>
                </a:ext>
              </a:extLst>
            </p:cNvPr>
            <p:cNvSpPr/>
            <p:nvPr/>
          </p:nvSpPr>
          <p:spPr>
            <a:xfrm>
              <a:off x="737118" y="4298693"/>
              <a:ext cx="3213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dirty="0">
                  <a:ln w="0"/>
                  <a:solidFill>
                    <a:schemeClr val="accent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“Mother, am I my own Master?”</a:t>
              </a:r>
              <a:endParaRPr lang="en-AU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9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B490C-4B71-49A4-8446-FD8DC12C5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60" y="234960"/>
            <a:ext cx="6388080" cy="638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C98955-6E47-4150-B793-70267D684EC6}"/>
              </a:ext>
            </a:extLst>
          </p:cNvPr>
          <p:cNvSpPr txBox="1"/>
          <p:nvPr/>
        </p:nvSpPr>
        <p:spPr>
          <a:xfrm>
            <a:off x="606489" y="3228392"/>
            <a:ext cx="3097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Right hand on your left lower stomach, where the leg joins the torso, ask six times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2A857-7340-43EA-9685-17E863F4EBC4}"/>
              </a:ext>
            </a:extLst>
          </p:cNvPr>
          <p:cNvSpPr/>
          <p:nvPr/>
        </p:nvSpPr>
        <p:spPr>
          <a:xfrm>
            <a:off x="606490" y="4298692"/>
            <a:ext cx="3097763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“Mother, please give me the pure desire”</a:t>
            </a:r>
            <a:br>
              <a:rPr lang="en-AU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AU" sz="7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AU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“Mother, please give me the pure knowledge”</a:t>
            </a:r>
            <a:endParaRPr lang="en-AU" dirty="0">
              <a:solidFill>
                <a:schemeClr val="accent2"/>
              </a:solidFill>
            </a:endParaRPr>
          </a:p>
          <a:p>
            <a:pPr algn="ctr"/>
            <a:endParaRPr lang="en-A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866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573</Words>
  <Application>Microsoft Office PowerPoint</Application>
  <PresentationFormat>Widescreen</PresentationFormat>
  <Paragraphs>60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 Light</vt:lpstr>
      <vt:lpstr>Aparajita</vt:lpstr>
      <vt:lpstr>Wingdings</vt:lpstr>
      <vt:lpstr>Calibri</vt:lpstr>
      <vt:lpstr>Arial</vt:lpstr>
      <vt:lpstr>Retrospect</vt:lpstr>
      <vt:lpstr>SAHAJA YOGA MEDITATION</vt:lpstr>
      <vt:lpstr>Shri Mataji Nirmala Devi  </vt:lpstr>
      <vt:lpstr>PowerPoint Presentation</vt:lpstr>
      <vt:lpstr>PowerPoint Presentation</vt:lpstr>
      <vt:lpstr>Self- Realisation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What's Next?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SAHAJA YOGA MEDITATION</dc:title>
  <dc:creator>Rachita Malik</dc:creator>
  <cp:lastModifiedBy>Charles Tiralongo</cp:lastModifiedBy>
  <cp:revision>6</cp:revision>
  <dcterms:created xsi:type="dcterms:W3CDTF">2020-09-27T01:10:20Z</dcterms:created>
  <dcterms:modified xsi:type="dcterms:W3CDTF">2021-10-02T01:34:16Z</dcterms:modified>
</cp:coreProperties>
</file>